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1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79797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4890" autoAdjust="0"/>
    <p:restoredTop sz="94660"/>
  </p:normalViewPr>
  <p:slideViewPr>
    <p:cSldViewPr>
      <p:cViewPr varScale="1">
        <p:scale>
          <a:sx n="80" d="100"/>
          <a:sy n="80" d="100"/>
        </p:scale>
        <p:origin x="-1397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910820-6B63-40DA-80E6-5FA68E59268D}" type="datetimeFigureOut">
              <a:rPr lang="en-US" smtClean="0"/>
              <a:pPr/>
              <a:t>4/4/2020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944878-C2ED-447E-ADEF-76C088555AD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941760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" y="228600"/>
            <a:ext cx="24550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Supplementary Figure 2</a:t>
            </a:r>
            <a:endParaRPr lang="en-US" b="1" dirty="0"/>
          </a:p>
        </p:txBody>
      </p:sp>
      <p:grpSp>
        <p:nvGrpSpPr>
          <p:cNvPr id="2" name="Group 1"/>
          <p:cNvGrpSpPr/>
          <p:nvPr/>
        </p:nvGrpSpPr>
        <p:grpSpPr>
          <a:xfrm>
            <a:off x="4847178" y="1066800"/>
            <a:ext cx="4292059" cy="4405008"/>
            <a:chOff x="2362200" y="1143000"/>
            <a:chExt cx="4292059" cy="4405008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20131" r="25229" b="56667"/>
            <a:stretch/>
          </p:blipFill>
          <p:spPr>
            <a:xfrm>
              <a:off x="2362200" y="1143000"/>
              <a:ext cx="4292059" cy="4405008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</p:pic>
        <p:pic>
          <p:nvPicPr>
            <p:cNvPr id="6" name="Picture 20" descr="Bat Animation Cartoon Clip Art 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4775376" y="4340378"/>
              <a:ext cx="805867" cy="381000"/>
            </a:xfrm>
            <a:prstGeom prst="rect">
              <a:avLst/>
            </a:prstGeom>
            <a:noFill/>
          </p:spPr>
        </p:pic>
        <p:pic>
          <p:nvPicPr>
            <p:cNvPr id="7" name="Picture 6" descr="Standing human body silhouette - Free people icons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 l="36842" r="31579"/>
            <a:stretch>
              <a:fillRect/>
            </a:stretch>
          </p:blipFill>
          <p:spPr bwMode="auto">
            <a:xfrm>
              <a:off x="4203429" y="4340378"/>
              <a:ext cx="304800" cy="506730"/>
            </a:xfrm>
            <a:prstGeom prst="rect">
              <a:avLst/>
            </a:prstGeom>
            <a:noFill/>
          </p:spPr>
        </p:pic>
        <p:pic>
          <p:nvPicPr>
            <p:cNvPr id="8" name="Picture 24" descr="Hog clipart silhouette, Hog silhouette Transparent FREE for ...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581243" y="2055889"/>
              <a:ext cx="571500" cy="457200"/>
            </a:xfrm>
            <a:prstGeom prst="rect">
              <a:avLst/>
            </a:prstGeom>
            <a:noFill/>
          </p:spPr>
        </p:pic>
        <p:pic>
          <p:nvPicPr>
            <p:cNvPr id="9" name="Picture 30" descr="This png image - Hen Silhouette PNG Clip Art Image, is available for free download"/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800988" y="2888304"/>
              <a:ext cx="383286" cy="457200"/>
            </a:xfrm>
            <a:prstGeom prst="rect">
              <a:avLst/>
            </a:prstGeom>
            <a:noFill/>
          </p:spPr>
        </p:pic>
        <p:pic>
          <p:nvPicPr>
            <p:cNvPr id="10" name="Picture 20" descr="Bat Animation Cartoon Clip Art 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048000" y="3116904"/>
              <a:ext cx="805867" cy="381000"/>
            </a:xfrm>
            <a:prstGeom prst="rect">
              <a:avLst/>
            </a:prstGeom>
            <a:noFill/>
          </p:spPr>
        </p:pic>
        <p:pic>
          <p:nvPicPr>
            <p:cNvPr id="11" name="Picture 4" descr="Free Cow Images Free, Download Free Clip Art, Free Clip Art on ..."/>
            <p:cNvPicPr>
              <a:picLocks noChangeAspect="1" noChangeArrowheads="1"/>
            </p:cNvPicPr>
            <p:nvPr/>
          </p:nvPicPr>
          <p:blipFill>
            <a:blip r:embed="rId7" cstate="print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4068958" y="1143000"/>
              <a:ext cx="573741" cy="381000"/>
            </a:xfrm>
            <a:prstGeom prst="rect">
              <a:avLst/>
            </a:prstGeom>
            <a:noFill/>
          </p:spPr>
        </p:pic>
        <p:pic>
          <p:nvPicPr>
            <p:cNvPr id="12" name="Picture 8" descr="Standing human body silhouette - Free people icons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 l="36842" r="31579"/>
            <a:stretch>
              <a:fillRect/>
            </a:stretch>
          </p:blipFill>
          <p:spPr bwMode="auto">
            <a:xfrm>
              <a:off x="2514882" y="2634939"/>
              <a:ext cx="304800" cy="506730"/>
            </a:xfrm>
            <a:prstGeom prst="rect">
              <a:avLst/>
            </a:prstGeom>
            <a:noFill/>
          </p:spPr>
        </p:pic>
        <p:pic>
          <p:nvPicPr>
            <p:cNvPr id="13" name="Picture 18" descr="This png image - Mouse Silhouette PNG Clip Art Image, is available for free download"/>
            <p:cNvPicPr>
              <a:picLocks noChangeAspect="1" noChangeArrowheads="1"/>
            </p:cNvPicPr>
            <p:nvPr/>
          </p:nvPicPr>
          <p:blipFill>
            <a:blip r:embed="rId8" cstate="print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481896" y="1213422"/>
              <a:ext cx="762000" cy="278130"/>
            </a:xfrm>
            <a:prstGeom prst="rect">
              <a:avLst/>
            </a:prstGeom>
            <a:noFill/>
          </p:spPr>
        </p:pic>
      </p:grp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6993" r="25555" b="56667"/>
          <a:stretch/>
        </p:blipFill>
        <p:spPr>
          <a:xfrm>
            <a:off x="338365" y="1137222"/>
            <a:ext cx="3722206" cy="439897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</p:pic>
      <p:sp>
        <p:nvSpPr>
          <p:cNvPr id="14" name="TextBox 13"/>
          <p:cNvSpPr txBox="1"/>
          <p:nvPr/>
        </p:nvSpPr>
        <p:spPr>
          <a:xfrm>
            <a:off x="1438778" y="5890816"/>
            <a:ext cx="15213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 smtClean="0"/>
              <a:t>E-value: 1e-80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174008" y="5879783"/>
            <a:ext cx="16383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 smtClean="0"/>
              <a:t>E-value: 1e-140</a:t>
            </a:r>
            <a:endParaRPr lang="en-US" dirty="0"/>
          </a:p>
        </p:txBody>
      </p:sp>
      <p:sp>
        <p:nvSpPr>
          <p:cNvPr id="16" name="Right Arrow 15"/>
          <p:cNvSpPr/>
          <p:nvPr/>
        </p:nvSpPr>
        <p:spPr>
          <a:xfrm>
            <a:off x="3657600" y="5890816"/>
            <a:ext cx="1494660" cy="347266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97129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1419</TotalTime>
  <Words>9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Rakesh</dc:creator>
  <cp:lastModifiedBy>Rakesh</cp:lastModifiedBy>
  <cp:revision>72</cp:revision>
  <dcterms:created xsi:type="dcterms:W3CDTF">2006-08-16T00:00:00Z</dcterms:created>
  <dcterms:modified xsi:type="dcterms:W3CDTF">2020-04-04T16:24:32Z</dcterms:modified>
</cp:coreProperties>
</file>